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61" r:id="rId10"/>
    <p:sldId id="262" r:id="rId11"/>
    <p:sldId id="263" r:id="rId12"/>
    <p:sldId id="264" r:id="rId13"/>
    <p:sldId id="265" r:id="rId14"/>
    <p:sldId id="260" r:id="rId15"/>
    <p:sldId id="257" r:id="rId16"/>
    <p:sldId id="258" r:id="rId17"/>
    <p:sldId id="259" r:id="rId18"/>
    <p:sldId id="274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15"/>
    <p:restoredTop sz="94554"/>
  </p:normalViewPr>
  <p:slideViewPr>
    <p:cSldViewPr snapToGrid="0" snapToObjects="1">
      <p:cViewPr>
        <p:scale>
          <a:sx n="79" d="100"/>
          <a:sy n="79" d="100"/>
        </p:scale>
        <p:origin x="14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AB20A-5911-BA4C-B6CA-609B2F7E7ABB}" type="datetimeFigureOut">
              <a:rPr lang="de-DE" smtClean="0"/>
              <a:t>21.06.17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53CAD-D173-6A4E-92FE-42D866CB4E0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8864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53CAD-D173-6A4E-92FE-42D866CB4E0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881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421EE-E5DC-BF4B-A2CF-275CB56A9919}" type="datetime1">
              <a:rPr lang="de-AT" smtClean="0"/>
              <a:t>21.06.17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2245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32B94-3F28-5948-8B67-668061890DC9}" type="datetime1">
              <a:rPr lang="de-AT" smtClean="0"/>
              <a:t>21.06.17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93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AA631-39D5-F447-BC34-A67529BD08B5}" type="datetime1">
              <a:rPr lang="de-AT" smtClean="0"/>
              <a:t>21.06.17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293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C3A8F-6771-9A4B-897B-02F751EDA462}" type="datetime1">
              <a:rPr lang="de-AT" smtClean="0"/>
              <a:t>21.06.17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9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FA300-8259-3447-90B0-91E9267F3DD4}" type="datetime1">
              <a:rPr lang="de-AT" smtClean="0"/>
              <a:t>21.06.17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795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967BE-5881-C042-9DD4-8928EACB2240}" type="datetime1">
              <a:rPr lang="de-AT" smtClean="0"/>
              <a:t>21.06.17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2880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D92A9-9292-B04A-9B75-38B91EE2C4EC}" type="datetime1">
              <a:rPr lang="de-AT" smtClean="0"/>
              <a:t>21.06.17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713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BA55C-2AE5-A04B-ADE2-C1FB456CC751}" type="datetime1">
              <a:rPr lang="de-AT" smtClean="0"/>
              <a:t>21.06.17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7268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258A-1377-DC4E-A6AD-718CA0D291DE}" type="datetime1">
              <a:rPr lang="de-AT" smtClean="0"/>
              <a:t>21.06.17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224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E1539-D83E-FF49-A3B6-0E2B9649DB6D}" type="datetime1">
              <a:rPr lang="de-AT" smtClean="0"/>
              <a:t>21.06.17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02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A974C-BB47-B043-A302-D8DD79025CD5}" type="datetime1">
              <a:rPr lang="de-AT" smtClean="0"/>
              <a:t>21.06.17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5859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88BB5-9E77-F041-944A-9C2CC05B73CD}" type="datetime1">
              <a:rPr lang="de-AT" smtClean="0"/>
              <a:t>21.06.17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40327-531D-774C-B527-99E91D84DC3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279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25695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Abschlussprojekt </a:t>
            </a:r>
            <a:r>
              <a:rPr lang="de-AT" dirty="0" smtClean="0"/>
              <a:t>- </a:t>
            </a:r>
            <a:br>
              <a:rPr lang="de-AT" dirty="0" smtClean="0"/>
            </a:br>
            <a:r>
              <a:rPr lang="de-AT" dirty="0" smtClean="0"/>
              <a:t>Aktiv durch Tirol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3"/>
          <a:srcRect t="21082" b="17383"/>
          <a:stretch/>
        </p:blipFill>
        <p:spPr>
          <a:xfrm>
            <a:off x="1942035" y="2253343"/>
            <a:ext cx="8307930" cy="28901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8510899" y="5502729"/>
            <a:ext cx="15686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Broman Schmidt</a:t>
            </a:r>
          </a:p>
          <a:p>
            <a:r>
              <a:rPr lang="de-DE" sz="1600" dirty="0" smtClean="0"/>
              <a:t>Moritz </a:t>
            </a:r>
            <a:r>
              <a:rPr lang="de-DE" sz="1600" dirty="0" err="1" smtClean="0"/>
              <a:t>Waas</a:t>
            </a:r>
            <a:endParaRPr lang="de-DE" sz="1600" dirty="0" smtClean="0"/>
          </a:p>
          <a:p>
            <a:r>
              <a:rPr lang="de-DE" sz="1600" dirty="0" smtClean="0"/>
              <a:t>Johannes Weber</a:t>
            </a:r>
            <a:endParaRPr lang="de-DE" sz="1600" dirty="0"/>
          </a:p>
        </p:txBody>
      </p:sp>
      <p:sp>
        <p:nvSpPr>
          <p:cNvPr id="7" name="Rechteck 6"/>
          <p:cNvSpPr/>
          <p:nvPr/>
        </p:nvSpPr>
        <p:spPr>
          <a:xfrm>
            <a:off x="1823358" y="550272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b="0" i="0" dirty="0" smtClean="0">
                <a:effectLst/>
                <a:latin typeface="Calibri" charset="0"/>
                <a:ea typeface="Calibri" charset="0"/>
                <a:cs typeface="Calibri" charset="0"/>
              </a:rPr>
              <a:t>716409 VU/3 Geoinformatik: Web </a:t>
            </a:r>
            <a:r>
              <a:rPr lang="de-DE" b="0" i="0" dirty="0" err="1" smtClean="0">
                <a:effectLst/>
                <a:latin typeface="Calibri" charset="0"/>
                <a:ea typeface="Calibri" charset="0"/>
                <a:cs typeface="Calibri" charset="0"/>
              </a:rPr>
              <a:t>mapping</a:t>
            </a:r>
            <a:r>
              <a:rPr lang="de-DE" b="0" i="0" dirty="0" smtClean="0">
                <a:effectLst/>
                <a:latin typeface="Calibri" charset="0"/>
                <a:ea typeface="Calibri" charset="0"/>
                <a:cs typeface="Calibri" charset="0"/>
              </a:rPr>
              <a:t>  </a:t>
            </a:r>
          </a:p>
          <a:p>
            <a:r>
              <a:rPr lang="de-DE" b="0" i="0" dirty="0" smtClean="0">
                <a:effectLst/>
                <a:latin typeface="Calibri" charset="0"/>
                <a:ea typeface="Calibri" charset="0"/>
                <a:cs typeface="Calibri" charset="0"/>
              </a:rPr>
              <a:t>Sommersemester 2017</a:t>
            </a:r>
          </a:p>
          <a:p>
            <a:r>
              <a:rPr lang="de-DE" b="0" i="0" dirty="0" smtClean="0">
                <a:solidFill>
                  <a:srgbClr val="303030"/>
                </a:solidFill>
                <a:effectLst/>
                <a:latin typeface="Open Sans" charset="0"/>
              </a:rPr>
              <a:t/>
            </a:r>
            <a:br>
              <a:rPr lang="de-DE" b="0" i="0" dirty="0" smtClean="0">
                <a:solidFill>
                  <a:srgbClr val="303030"/>
                </a:solidFill>
                <a:effectLst/>
                <a:latin typeface="Open Sans" charset="0"/>
              </a:rPr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3550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020300" cy="1044575"/>
          </a:xfrm>
        </p:spPr>
        <p:txBody>
          <a:bodyPr/>
          <a:lstStyle/>
          <a:p>
            <a:r>
              <a:rPr lang="de-DE" dirty="0" smtClean="0"/>
              <a:t>Anpassung der Steilheit für Fahrradtour: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97" y="1409700"/>
            <a:ext cx="2072709" cy="52768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7328051" y="1409700"/>
            <a:ext cx="715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Trail:</a:t>
            </a:r>
            <a:endParaRPr lang="de-DE" sz="2000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850" y="1409700"/>
            <a:ext cx="2154185" cy="53033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feld 6"/>
          <p:cNvSpPr txBox="1"/>
          <p:nvPr/>
        </p:nvSpPr>
        <p:spPr>
          <a:xfrm>
            <a:off x="1355275" y="1409700"/>
            <a:ext cx="1684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smtClean="0"/>
              <a:t>Wanderweg</a:t>
            </a:r>
            <a:r>
              <a:rPr lang="de-DE" smtClean="0"/>
              <a:t>: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467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 in neuem Tab öffnen: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31303" y="1825625"/>
            <a:ext cx="11635409" cy="4351338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2000" i="1" dirty="0"/>
              <a:t>&lt;a </a:t>
            </a:r>
            <a:r>
              <a:rPr lang="de-DE" sz="2000" i="1" dirty="0" err="1"/>
              <a:t>target</a:t>
            </a:r>
            <a:r>
              <a:rPr lang="de-DE" sz="2000" i="1" dirty="0"/>
              <a:t>="_</a:t>
            </a:r>
            <a:r>
              <a:rPr lang="de-DE" sz="2000" i="1" dirty="0" err="1"/>
              <a:t>blank"href</a:t>
            </a:r>
            <a:r>
              <a:rPr lang="de-DE" sz="2000" i="1" dirty="0"/>
              <a:t>=https://</a:t>
            </a:r>
            <a:r>
              <a:rPr lang="de-DE" sz="2000" i="1" dirty="0" err="1"/>
              <a:t>huetten.wanderdoerfer.at</a:t>
            </a:r>
            <a:r>
              <a:rPr lang="de-DE" sz="2000" i="1" dirty="0"/>
              <a:t>/</a:t>
            </a:r>
            <a:r>
              <a:rPr lang="de-DE" sz="2000" i="1" dirty="0" err="1"/>
              <a:t>huette</a:t>
            </a:r>
            <a:r>
              <a:rPr lang="de-DE" sz="2000" i="1" dirty="0"/>
              <a:t>/winterstelleralm/&gt; Winterstelleralm&lt;/a&gt;</a:t>
            </a:r>
            <a:endParaRPr lang="de-DE" sz="2000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71" y="3691165"/>
            <a:ext cx="4617013" cy="1778908"/>
          </a:xfrm>
          <a:prstGeom prst="rect">
            <a:avLst/>
          </a:prstGeom>
        </p:spPr>
      </p:pic>
      <p:cxnSp>
        <p:nvCxnSpPr>
          <p:cNvPr id="6" name="Gekrümmte Verbindung 5"/>
          <p:cNvCxnSpPr/>
          <p:nvPr/>
        </p:nvCxnSpPr>
        <p:spPr>
          <a:xfrm flipV="1">
            <a:off x="5069684" y="4134678"/>
            <a:ext cx="2020229" cy="10204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913" y="2579914"/>
            <a:ext cx="4863201" cy="347798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849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Wetter </a:t>
            </a:r>
            <a:r>
              <a:rPr lang="de-DE" dirty="0" err="1" smtClean="0"/>
              <a:t>Widget</a:t>
            </a:r>
            <a:r>
              <a:rPr lang="de-DE" dirty="0" smtClean="0"/>
              <a:t>: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79" y="1690687"/>
            <a:ext cx="4402364" cy="454391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uppierung 7"/>
          <p:cNvGrpSpPr/>
          <p:nvPr/>
        </p:nvGrpSpPr>
        <p:grpSpPr>
          <a:xfrm>
            <a:off x="5915361" y="1319303"/>
            <a:ext cx="5237777" cy="4915303"/>
            <a:chOff x="5915361" y="1319303"/>
            <a:chExt cx="5237777" cy="4915303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5361" y="1690687"/>
              <a:ext cx="5237777" cy="45439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Oval 6"/>
            <p:cNvSpPr/>
            <p:nvPr/>
          </p:nvSpPr>
          <p:spPr>
            <a:xfrm>
              <a:off x="8967461" y="1319303"/>
              <a:ext cx="1191986" cy="979714"/>
            </a:xfrm>
            <a:prstGeom prst="ellipse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9675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Wetter </a:t>
            </a:r>
            <a:r>
              <a:rPr lang="de-DE" dirty="0" err="1" smtClean="0"/>
              <a:t>Widget</a:t>
            </a:r>
            <a:r>
              <a:rPr lang="de-DE" dirty="0" smtClean="0"/>
              <a:t>: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79" y="1690687"/>
            <a:ext cx="4402364" cy="45439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feld 2"/>
          <p:cNvSpPr txBox="1"/>
          <p:nvPr/>
        </p:nvSpPr>
        <p:spPr>
          <a:xfrm>
            <a:off x="5747658" y="1690687"/>
            <a:ext cx="587828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&lt;</a:t>
            </a:r>
            <a:r>
              <a:rPr lang="de-DE" dirty="0" err="1"/>
              <a:t>script</a:t>
            </a:r>
            <a:r>
              <a:rPr lang="de-DE" dirty="0"/>
              <a:t> type="</a:t>
            </a:r>
            <a:r>
              <a:rPr lang="de-DE" dirty="0" err="1"/>
              <a:t>text</a:t>
            </a:r>
            <a:r>
              <a:rPr lang="de-DE" dirty="0"/>
              <a:t>/</a:t>
            </a:r>
            <a:r>
              <a:rPr lang="de-DE" dirty="0" err="1"/>
              <a:t>javascript</a:t>
            </a:r>
            <a:r>
              <a:rPr lang="de-DE" dirty="0"/>
              <a:t>"&gt;</a:t>
            </a:r>
            <a:r>
              <a:rPr lang="de-DE" dirty="0" err="1"/>
              <a:t>document.write</a:t>
            </a:r>
            <a:r>
              <a:rPr lang="de-DE" dirty="0"/>
              <a:t>("&lt;</a:t>
            </a:r>
            <a:r>
              <a:rPr lang="de-DE" dirty="0" err="1"/>
              <a:t>iframe</a:t>
            </a: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 = \"</a:t>
            </a:r>
            <a:r>
              <a:rPr lang="de-DE" dirty="0" err="1"/>
              <a:t>widget</a:t>
            </a:r>
            <a:r>
              <a:rPr lang="de-DE" dirty="0"/>
              <a:t>\" </a:t>
            </a:r>
            <a:r>
              <a:rPr lang="de-DE" dirty="0" err="1"/>
              <a:t>width</a:t>
            </a:r>
            <a:r>
              <a:rPr lang="de-DE" dirty="0"/>
              <a:t>=\"300\" </a:t>
            </a:r>
            <a:r>
              <a:rPr lang="de-DE" dirty="0" err="1"/>
              <a:t>height</a:t>
            </a:r>
            <a:r>
              <a:rPr lang="de-DE" dirty="0"/>
              <a:t>=\"270\" </a:t>
            </a:r>
            <a:r>
              <a:rPr lang="de-DE" dirty="0" err="1"/>
              <a:t>src</a:t>
            </a:r>
            <a:r>
              <a:rPr lang="de-DE" dirty="0"/>
              <a:t>=\"http://</a:t>
            </a:r>
            <a:r>
              <a:rPr lang="de-DE" dirty="0" err="1"/>
              <a:t>www.wetter.at</a:t>
            </a:r>
            <a:r>
              <a:rPr lang="de-DE" dirty="0"/>
              <a:t>/</a:t>
            </a:r>
            <a:r>
              <a:rPr lang="de-DE" dirty="0" err="1"/>
              <a:t>wetter</a:t>
            </a:r>
            <a:r>
              <a:rPr lang="de-DE" dirty="0"/>
              <a:t>/</a:t>
            </a:r>
            <a:r>
              <a:rPr lang="de-DE" dirty="0" err="1"/>
              <a:t>oesterreich</a:t>
            </a:r>
            <a:r>
              <a:rPr lang="de-DE" dirty="0"/>
              <a:t>/</a:t>
            </a:r>
            <a:r>
              <a:rPr lang="de-DE" dirty="0" err="1"/>
              <a:t>tirol</a:t>
            </a:r>
            <a:r>
              <a:rPr lang="de-DE" dirty="0"/>
              <a:t>/</a:t>
            </a:r>
            <a:r>
              <a:rPr lang="de-DE" dirty="0" err="1"/>
              <a:t>kitzbuehel</a:t>
            </a:r>
            <a:r>
              <a:rPr lang="de-DE" dirty="0"/>
              <a:t>/</a:t>
            </a:r>
            <a:r>
              <a:rPr lang="de-DE" dirty="0" err="1"/>
              <a:t>widget</a:t>
            </a:r>
            <a:r>
              <a:rPr lang="de-DE" dirty="0"/>
              <a:t>/w300/</a:t>
            </a:r>
            <a:r>
              <a:rPr lang="de-DE" dirty="0" err="1"/>
              <a:t>color-standard?utm_source</a:t>
            </a:r>
            <a:r>
              <a:rPr lang="de-DE" dirty="0"/>
              <a:t>=</a:t>
            </a:r>
            <a:r>
              <a:rPr lang="de-DE" dirty="0" err="1"/>
              <a:t>widget&amp;utm_medium</a:t>
            </a:r>
            <a:r>
              <a:rPr lang="de-DE" dirty="0"/>
              <a:t>="+</a:t>
            </a:r>
            <a:r>
              <a:rPr lang="de-DE" dirty="0" err="1"/>
              <a:t>top.location.hostname</a:t>
            </a:r>
            <a:r>
              <a:rPr lang="de-DE" dirty="0"/>
              <a:t>+"&amp;</a:t>
            </a:r>
            <a:r>
              <a:rPr lang="de-DE" dirty="0" err="1"/>
              <a:t>utm_content</a:t>
            </a:r>
            <a:r>
              <a:rPr lang="de-DE" dirty="0"/>
              <a:t>="+</a:t>
            </a:r>
            <a:r>
              <a:rPr lang="de-DE" dirty="0" err="1"/>
              <a:t>top.location.href</a:t>
            </a:r>
            <a:r>
              <a:rPr lang="de-DE" dirty="0"/>
              <a:t>+"&amp;</a:t>
            </a:r>
            <a:r>
              <a:rPr lang="de-DE" dirty="0" err="1"/>
              <a:t>utm_campaign</a:t>
            </a:r>
            <a:r>
              <a:rPr lang="de-DE" dirty="0"/>
              <a:t>=Wetter%2BWidget\" </a:t>
            </a:r>
            <a:r>
              <a:rPr lang="de-DE" dirty="0" err="1"/>
              <a:t>frameborder</a:t>
            </a:r>
            <a:r>
              <a:rPr lang="de-DE" dirty="0"/>
              <a:t>=\"0\" </a:t>
            </a:r>
            <a:r>
              <a:rPr lang="de-DE" dirty="0" err="1"/>
              <a:t>scrolling</a:t>
            </a:r>
            <a:r>
              <a:rPr lang="de-DE" dirty="0"/>
              <a:t>=\"</a:t>
            </a:r>
            <a:r>
              <a:rPr lang="de-DE" dirty="0" err="1"/>
              <a:t>no</a:t>
            </a:r>
            <a:r>
              <a:rPr lang="de-DE" dirty="0"/>
              <a:t>\"&gt;&lt;/</a:t>
            </a:r>
            <a:r>
              <a:rPr lang="de-DE" dirty="0" err="1"/>
              <a:t>iframe</a:t>
            </a:r>
            <a:r>
              <a:rPr lang="de-DE" dirty="0"/>
              <a:t>&gt;");&lt;/</a:t>
            </a:r>
            <a:r>
              <a:rPr lang="de-DE" dirty="0" err="1"/>
              <a:t>script</a:t>
            </a:r>
            <a:r>
              <a:rPr lang="de-DE" dirty="0"/>
              <a:t>&gt;&lt;</a:t>
            </a:r>
            <a:r>
              <a:rPr lang="de-DE" dirty="0" err="1"/>
              <a:t>center</a:t>
            </a:r>
            <a:r>
              <a:rPr lang="de-DE" dirty="0"/>
              <a:t> style="padding-top:5px; padding-bottom:5px; font-size:11px; line-height:15px; </a:t>
            </a:r>
            <a:r>
              <a:rPr lang="de-DE" dirty="0" err="1"/>
              <a:t>font-family:arial</a:t>
            </a:r>
            <a:r>
              <a:rPr lang="de-DE" dirty="0"/>
              <a:t>;"&gt;&lt;a </a:t>
            </a:r>
            <a:r>
              <a:rPr lang="de-DE" dirty="0" err="1"/>
              <a:t>href</a:t>
            </a:r>
            <a:r>
              <a:rPr lang="de-DE" dirty="0"/>
              <a:t>="http://</a:t>
            </a:r>
            <a:r>
              <a:rPr lang="de-DE" dirty="0" err="1"/>
              <a:t>www.wetter.at</a:t>
            </a:r>
            <a:r>
              <a:rPr lang="de-DE" dirty="0"/>
              <a:t>/</a:t>
            </a:r>
            <a:r>
              <a:rPr lang="de-DE" dirty="0" err="1"/>
              <a:t>wetter</a:t>
            </a:r>
            <a:r>
              <a:rPr lang="de-DE" dirty="0"/>
              <a:t>/</a:t>
            </a:r>
            <a:r>
              <a:rPr lang="de-DE" dirty="0" err="1"/>
              <a:t>oesterreich</a:t>
            </a:r>
            <a:r>
              <a:rPr lang="de-DE" dirty="0"/>
              <a:t>/</a:t>
            </a:r>
            <a:r>
              <a:rPr lang="de-DE" dirty="0" err="1"/>
              <a:t>tirol</a:t>
            </a:r>
            <a:r>
              <a:rPr lang="de-DE" dirty="0"/>
              <a:t>/</a:t>
            </a:r>
            <a:r>
              <a:rPr lang="de-DE" dirty="0" err="1"/>
              <a:t>kitzbuehel</a:t>
            </a:r>
            <a:r>
              <a:rPr lang="de-DE" dirty="0"/>
              <a:t>" style="</a:t>
            </a:r>
            <a:r>
              <a:rPr lang="de-DE" dirty="0" err="1"/>
              <a:t>color</a:t>
            </a:r>
            <a:r>
              <a:rPr lang="de-DE" dirty="0"/>
              <a:t>:#4787a9; </a:t>
            </a:r>
            <a:r>
              <a:rPr lang="de-DE" dirty="0" err="1"/>
              <a:t>text-decoration:none</a:t>
            </a:r>
            <a:r>
              <a:rPr lang="de-DE" dirty="0"/>
              <a:t>;" </a:t>
            </a:r>
            <a:r>
              <a:rPr lang="de-DE" dirty="0" err="1"/>
              <a:t>target</a:t>
            </a:r>
            <a:r>
              <a:rPr lang="de-DE" dirty="0"/>
              <a:t>="_blank"&gt;Das aktuelle Wetter in Kitzbühel&lt;/a&gt;&lt;</a:t>
            </a:r>
            <a:r>
              <a:rPr lang="de-DE" dirty="0" err="1"/>
              <a:t>br</a:t>
            </a:r>
            <a:r>
              <a:rPr lang="de-DE" dirty="0"/>
              <a:t>/&gt;&lt;a </a:t>
            </a:r>
            <a:r>
              <a:rPr lang="de-DE" dirty="0" err="1"/>
              <a:t>href</a:t>
            </a:r>
            <a:r>
              <a:rPr lang="de-DE" dirty="0"/>
              <a:t>="http://</a:t>
            </a:r>
            <a:r>
              <a:rPr lang="de-DE" dirty="0" err="1"/>
              <a:t>www.wetter.at</a:t>
            </a:r>
            <a:r>
              <a:rPr lang="de-DE" dirty="0"/>
              <a:t>" style="</a:t>
            </a:r>
            <a:r>
              <a:rPr lang="de-DE" dirty="0" err="1"/>
              <a:t>color</a:t>
            </a:r>
            <a:r>
              <a:rPr lang="de-DE" dirty="0"/>
              <a:t>:#4787a9; </a:t>
            </a:r>
            <a:r>
              <a:rPr lang="de-DE" dirty="0" err="1"/>
              <a:t>text-decoration:none</a:t>
            </a:r>
            <a:r>
              <a:rPr lang="de-DE" dirty="0"/>
              <a:t>;" </a:t>
            </a:r>
            <a:r>
              <a:rPr lang="de-DE" dirty="0" err="1"/>
              <a:t>target</a:t>
            </a:r>
            <a:r>
              <a:rPr lang="de-DE" dirty="0"/>
              <a:t>="_blank"&gt;Alles zum Wetter in Österreich&lt;/a&gt;&lt;/</a:t>
            </a:r>
            <a:r>
              <a:rPr lang="de-DE" dirty="0" err="1"/>
              <a:t>center</a:t>
            </a:r>
            <a:r>
              <a:rPr lang="de-DE" dirty="0"/>
              <a:t>&gt;&lt;</a:t>
            </a:r>
            <a:r>
              <a:rPr lang="de-DE" dirty="0" err="1"/>
              <a:t>br</a:t>
            </a:r>
            <a:r>
              <a:rPr lang="de-DE" dirty="0"/>
              <a:t> /&gt;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310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Anpassung des Zoom-Levels 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3385"/>
            <a:ext cx="4150075" cy="16854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feld 6"/>
          <p:cNvSpPr txBox="1"/>
          <p:nvPr/>
        </p:nvSpPr>
        <p:spPr>
          <a:xfrm>
            <a:off x="751114" y="1828797"/>
            <a:ext cx="1554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Biketrail</a:t>
            </a:r>
            <a:r>
              <a:rPr lang="de-DE" sz="2000" dirty="0" smtClean="0"/>
              <a:t> Tirol</a:t>
            </a:r>
            <a:endParaRPr lang="de-DE" sz="2000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464" y="2228906"/>
            <a:ext cx="4155622" cy="17143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feld 9"/>
          <p:cNvSpPr txBox="1"/>
          <p:nvPr/>
        </p:nvSpPr>
        <p:spPr>
          <a:xfrm>
            <a:off x="5775387" y="1841387"/>
            <a:ext cx="1889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KAT Wanderweg</a:t>
            </a:r>
            <a:endParaRPr lang="de-DE" sz="2000" dirty="0"/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464" y="4356044"/>
            <a:ext cx="4155622" cy="18529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42" y="4405031"/>
            <a:ext cx="4215391" cy="18065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484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Links ohne Unterstrich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838200" y="2391240"/>
            <a:ext cx="1339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Stylesheet:</a:t>
            </a:r>
            <a:endParaRPr lang="de-DE" sz="2000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71" y="1826731"/>
            <a:ext cx="9821332" cy="4787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feld 7"/>
          <p:cNvSpPr txBox="1"/>
          <p:nvPr/>
        </p:nvSpPr>
        <p:spPr>
          <a:xfrm>
            <a:off x="825498" y="1431519"/>
            <a:ext cx="822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Index:</a:t>
            </a:r>
            <a:endParaRPr lang="de-DE" sz="2000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74" y="5270644"/>
            <a:ext cx="2903815" cy="5424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feld 9"/>
          <p:cNvSpPr txBox="1"/>
          <p:nvPr/>
        </p:nvSpPr>
        <p:spPr>
          <a:xfrm>
            <a:off x="826533" y="4852323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Website:</a:t>
            </a:r>
            <a:endParaRPr lang="de-DE" sz="2000" dirty="0"/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45" y="2865097"/>
            <a:ext cx="5238194" cy="1892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9811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Lobster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Schriftart 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57" y="2947998"/>
            <a:ext cx="3175000" cy="2006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57" y="1951951"/>
            <a:ext cx="9334500" cy="53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feld 6"/>
          <p:cNvSpPr txBox="1"/>
          <p:nvPr/>
        </p:nvSpPr>
        <p:spPr>
          <a:xfrm>
            <a:off x="898069" y="2579914"/>
            <a:ext cx="7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Style:</a:t>
            </a:r>
            <a:endParaRPr lang="de-DE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903509" y="1556656"/>
            <a:ext cx="822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Index:</a:t>
            </a:r>
            <a:endParaRPr lang="de-DE" sz="2000" dirty="0"/>
          </a:p>
        </p:txBody>
      </p:sp>
      <p:sp>
        <p:nvSpPr>
          <p:cNvPr id="10" name="Textfeld 9"/>
          <p:cNvSpPr txBox="1"/>
          <p:nvPr/>
        </p:nvSpPr>
        <p:spPr>
          <a:xfrm>
            <a:off x="870850" y="5050975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Website:</a:t>
            </a:r>
            <a:endParaRPr lang="de-DE" sz="2000" dirty="0"/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857" y="5547462"/>
            <a:ext cx="3860800" cy="850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677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Probleme und Verbesserungsvorschläge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Keine Lösung für das automatische Wechseln der Wettervorhersage für die Entsprechenden Etappen</a:t>
            </a:r>
          </a:p>
          <a:p>
            <a:endParaRPr lang="de-DE" dirty="0"/>
          </a:p>
          <a:p>
            <a:r>
              <a:rPr lang="de-DE" dirty="0" smtClean="0"/>
              <a:t>Layout-Design ausbaufähig </a:t>
            </a:r>
          </a:p>
          <a:p>
            <a:endParaRPr lang="de-DE" dirty="0"/>
          </a:p>
          <a:p>
            <a:r>
              <a:rPr lang="de-DE" dirty="0" smtClean="0"/>
              <a:t>Relative Darstellung um die Seite auf allen Medien passend darstellen zu können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3378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114" y="1114422"/>
            <a:ext cx="6373586" cy="4780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920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Startseite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rcRect t="1093" b="1093"/>
          <a:stretch>
            <a:fillRect/>
          </a:stretch>
        </p:blipFill>
        <p:spPr>
          <a:xfrm>
            <a:off x="653592" y="1287007"/>
            <a:ext cx="10877451" cy="5123658"/>
          </a:xfrm>
          <a:ln>
            <a:solidFill>
              <a:srgbClr val="000000"/>
            </a:solidFill>
          </a:ln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961" y="5601672"/>
            <a:ext cx="540713" cy="556675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305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Hintergrund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" y="1417639"/>
            <a:ext cx="12171363" cy="228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628" y="3731677"/>
            <a:ext cx="5164783" cy="312632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318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Begrüßung - </a:t>
            </a:r>
            <a:r>
              <a:rPr lang="de-DE" dirty="0" err="1" smtClean="0"/>
              <a:t>Confirm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186" y="1528571"/>
            <a:ext cx="3338342" cy="181331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Bild 8"/>
          <p:cNvPicPr>
            <a:picLocks noChangeAspect="1"/>
          </p:cNvPicPr>
          <p:nvPr/>
        </p:nvPicPr>
        <p:blipFill rotWithShape="1">
          <a:blip r:embed="rId3"/>
          <a:srcRect t="15615"/>
          <a:stretch/>
        </p:blipFill>
        <p:spPr>
          <a:xfrm>
            <a:off x="1220218" y="2990514"/>
            <a:ext cx="3441932" cy="151429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036" y="4504804"/>
            <a:ext cx="6265982" cy="1955800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5692" y="2990513"/>
            <a:ext cx="3173386" cy="151429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16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Menü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6055" r="18916"/>
          <a:stretch/>
        </p:blipFill>
        <p:spPr>
          <a:xfrm>
            <a:off x="909893" y="1852576"/>
            <a:ext cx="1178749" cy="437632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3641506" y="2369510"/>
            <a:ext cx="5447357" cy="2277405"/>
          </a:xfrm>
          <a:prstGeom prst="rect">
            <a:avLst/>
          </a:prstGeom>
          <a:noFill/>
        </p:spPr>
        <p:txBody>
          <a:bodyPr wrap="square" lIns="121780" tIns="60890" rIns="121780" bIns="60890" rtlCol="0">
            <a:spAutoFit/>
          </a:bodyPr>
          <a:lstStyle/>
          <a:p>
            <a:r>
              <a:rPr lang="de-DE" sz="2000" dirty="0"/>
              <a:t>Links: </a:t>
            </a:r>
          </a:p>
          <a:p>
            <a:r>
              <a:rPr lang="de-DE" sz="2000" dirty="0"/>
              <a:t>&lt;a </a:t>
            </a:r>
            <a:r>
              <a:rPr lang="de-DE" sz="2000" dirty="0" err="1"/>
              <a:t>id</a:t>
            </a:r>
            <a:r>
              <a:rPr lang="de-DE" sz="2000" dirty="0"/>
              <a:t>="</a:t>
            </a:r>
            <a:r>
              <a:rPr lang="de-DE" sz="2000" dirty="0" err="1"/>
              <a:t>start</a:t>
            </a:r>
            <a:r>
              <a:rPr lang="de-DE" sz="2000" dirty="0"/>
              <a:t>" </a:t>
            </a:r>
            <a:r>
              <a:rPr lang="de-DE" sz="2000" dirty="0" err="1"/>
              <a:t>href</a:t>
            </a:r>
            <a:r>
              <a:rPr lang="de-DE" sz="2000" dirty="0"/>
              <a:t>= </a:t>
            </a:r>
            <a:r>
              <a:rPr lang="de-DE" sz="2000" b="1" dirty="0"/>
              <a:t>#</a:t>
            </a:r>
            <a:r>
              <a:rPr lang="de-DE" sz="2000" b="1" dirty="0" err="1"/>
              <a:t>header</a:t>
            </a:r>
            <a:r>
              <a:rPr lang="de-DE" sz="2000" dirty="0"/>
              <a:t>&gt;Start&lt;/a&gt;</a:t>
            </a:r>
          </a:p>
          <a:p>
            <a:r>
              <a:rPr lang="de-DE" sz="2000" dirty="0"/>
              <a:t>&lt;a </a:t>
            </a:r>
            <a:r>
              <a:rPr lang="de-DE" sz="2000" dirty="0" err="1"/>
              <a:t>id</a:t>
            </a:r>
            <a:r>
              <a:rPr lang="de-DE" sz="2000" dirty="0"/>
              <a:t>="</a:t>
            </a:r>
            <a:r>
              <a:rPr lang="de-DE" sz="2000" dirty="0" err="1"/>
              <a:t>info</a:t>
            </a:r>
            <a:r>
              <a:rPr lang="de-DE" sz="2000" dirty="0"/>
              <a:t>" </a:t>
            </a:r>
            <a:r>
              <a:rPr lang="de-DE" sz="2000" dirty="0" err="1"/>
              <a:t>href</a:t>
            </a:r>
            <a:r>
              <a:rPr lang="de-DE" sz="2000" dirty="0"/>
              <a:t>= </a:t>
            </a:r>
            <a:r>
              <a:rPr lang="de-DE" sz="2000" b="1" dirty="0"/>
              <a:t>#</a:t>
            </a:r>
            <a:r>
              <a:rPr lang="de-DE" sz="2000" b="1" dirty="0" err="1"/>
              <a:t>boxborder</a:t>
            </a:r>
            <a:r>
              <a:rPr lang="de-DE" sz="2000" dirty="0"/>
              <a:t>&gt;Info&lt;/a&gt;</a:t>
            </a:r>
          </a:p>
          <a:p>
            <a:r>
              <a:rPr lang="de-DE" sz="2000" dirty="0"/>
              <a:t>&lt;a </a:t>
            </a:r>
            <a:r>
              <a:rPr lang="de-DE" sz="2000" dirty="0" err="1"/>
              <a:t>id</a:t>
            </a:r>
            <a:r>
              <a:rPr lang="de-DE" sz="2000" dirty="0"/>
              <a:t>="karte" </a:t>
            </a:r>
            <a:r>
              <a:rPr lang="de-DE" sz="2000" dirty="0" err="1"/>
              <a:t>href</a:t>
            </a:r>
            <a:r>
              <a:rPr lang="de-DE" sz="2000" dirty="0"/>
              <a:t>=</a:t>
            </a:r>
            <a:r>
              <a:rPr lang="de-DE" sz="2000" b="1" dirty="0"/>
              <a:t> #</a:t>
            </a:r>
            <a:r>
              <a:rPr lang="de-DE" sz="2000" b="1" dirty="0" err="1"/>
              <a:t>mapborder</a:t>
            </a:r>
            <a:r>
              <a:rPr lang="de-DE" sz="2000" dirty="0"/>
              <a:t>&gt;Karte&lt;/a&gt;</a:t>
            </a:r>
          </a:p>
          <a:p>
            <a:endParaRPr lang="de-DE" sz="2000" dirty="0"/>
          </a:p>
          <a:p>
            <a:r>
              <a:rPr lang="de-DE" sz="2000" dirty="0"/>
              <a:t>Verlinkung auf DIVs mit den </a:t>
            </a:r>
            <a:r>
              <a:rPr lang="de-DE" sz="2000" dirty="0" err="1"/>
              <a:t>Ids</a:t>
            </a:r>
            <a:r>
              <a:rPr lang="de-DE" sz="2000" dirty="0"/>
              <a:t>: </a:t>
            </a:r>
            <a:r>
              <a:rPr lang="de-DE" sz="2000" dirty="0" err="1"/>
              <a:t>header</a:t>
            </a:r>
            <a:r>
              <a:rPr lang="de-DE" sz="2000" dirty="0"/>
              <a:t>, </a:t>
            </a:r>
            <a:r>
              <a:rPr lang="de-DE" sz="2000" dirty="0" err="1"/>
              <a:t>boxborder</a:t>
            </a:r>
            <a:r>
              <a:rPr lang="de-DE" sz="2000" dirty="0"/>
              <a:t> und </a:t>
            </a:r>
            <a:r>
              <a:rPr lang="de-DE" sz="2000" dirty="0" err="1"/>
              <a:t>mapborder</a:t>
            </a:r>
            <a:endParaRPr lang="de-DE" sz="2000" dirty="0"/>
          </a:p>
        </p:txBody>
      </p:sp>
      <p:grpSp>
        <p:nvGrpSpPr>
          <p:cNvPr id="10" name="Gruppierung 9"/>
          <p:cNvGrpSpPr/>
          <p:nvPr/>
        </p:nvGrpSpPr>
        <p:grpSpPr>
          <a:xfrm>
            <a:off x="3849684" y="5174371"/>
            <a:ext cx="2557950" cy="1100750"/>
            <a:chOff x="2550398" y="2571750"/>
            <a:chExt cx="2159000" cy="973125"/>
          </a:xfrm>
        </p:grpSpPr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2050" y="2571750"/>
              <a:ext cx="1270000" cy="3937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Bild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0398" y="2939237"/>
              <a:ext cx="2159000" cy="3937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50398" y="3341675"/>
              <a:ext cx="1524000" cy="2032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" name="Rechteck 10"/>
          <p:cNvSpPr/>
          <p:nvPr/>
        </p:nvSpPr>
        <p:spPr>
          <a:xfrm>
            <a:off x="3641506" y="4961941"/>
            <a:ext cx="3081973" cy="1439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3641506" y="1839241"/>
            <a:ext cx="379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Drei Knöpfe zur Navigation in der Seite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3641505" y="4582319"/>
            <a:ext cx="5168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CSS um die Knöpfe links und fixiert anzuordnen: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1117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Informationen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87" y="1417640"/>
            <a:ext cx="8670090" cy="493675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962" y="5601672"/>
            <a:ext cx="540713" cy="556675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335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Karte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87" y="1417639"/>
            <a:ext cx="7513407" cy="425443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04" y="5236305"/>
            <a:ext cx="1739900" cy="13589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469" y="5672076"/>
            <a:ext cx="7577213" cy="106346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Textfeld 6"/>
          <p:cNvSpPr txBox="1"/>
          <p:nvPr/>
        </p:nvSpPr>
        <p:spPr>
          <a:xfrm>
            <a:off x="8347428" y="3965062"/>
            <a:ext cx="2739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0"/>
              <a:buChar char="à"/>
            </a:pPr>
            <a:r>
              <a:rPr lang="de-DE" dirty="0">
                <a:sym typeface="Wingdings"/>
              </a:rPr>
              <a:t>Marker und Popups mit</a:t>
            </a:r>
          </a:p>
          <a:p>
            <a:r>
              <a:rPr lang="de-DE" dirty="0"/>
              <a:t>Links zu anderen Seiten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356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Bike Trail Tirol und KAT Wanderweg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8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55" y="2415939"/>
            <a:ext cx="5742214" cy="31783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78" y="2432268"/>
            <a:ext cx="5676081" cy="3163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1379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Wechselnde Etappeninfo + Streckendetails: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433130" y="1825625"/>
            <a:ext cx="5214257" cy="2191204"/>
          </a:xfrm>
        </p:spPr>
        <p:txBody>
          <a:bodyPr/>
          <a:lstStyle/>
          <a:p>
            <a:r>
              <a:rPr lang="de-DE" dirty="0" smtClean="0"/>
              <a:t>Streckendetails Etappe 1: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586" y="2422672"/>
            <a:ext cx="4089400" cy="1422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Inhaltsplatzhalter 2"/>
          <p:cNvSpPr txBox="1">
            <a:spLocks/>
          </p:cNvSpPr>
          <p:nvPr/>
        </p:nvSpPr>
        <p:spPr>
          <a:xfrm>
            <a:off x="7385957" y="3912540"/>
            <a:ext cx="5214257" cy="2191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Streckendetails Etappe 2: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586" y="4354092"/>
            <a:ext cx="4305300" cy="13081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uppierung 10"/>
          <p:cNvGrpSpPr/>
          <p:nvPr/>
        </p:nvGrpSpPr>
        <p:grpSpPr>
          <a:xfrm>
            <a:off x="838200" y="1802565"/>
            <a:ext cx="6500583" cy="6247864"/>
            <a:chOff x="838200" y="1802565"/>
            <a:chExt cx="6500583" cy="6247864"/>
          </a:xfrm>
        </p:grpSpPr>
        <p:sp>
          <p:nvSpPr>
            <p:cNvPr id="7" name="Textfeld 6"/>
            <p:cNvSpPr txBox="1"/>
            <p:nvPr/>
          </p:nvSpPr>
          <p:spPr>
            <a:xfrm>
              <a:off x="838200" y="1802565"/>
              <a:ext cx="4746171" cy="6247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de-DE" sz="2000" dirty="0" smtClean="0"/>
                <a:t>Erstellung einer .</a:t>
              </a:r>
              <a:r>
                <a:rPr lang="de-DE" sz="2000" dirty="0" err="1" smtClean="0"/>
                <a:t>csv</a:t>
              </a:r>
              <a:r>
                <a:rPr lang="de-DE" sz="2000" dirty="0" smtClean="0"/>
                <a:t> Datei mit Streckendetails pro Etappe</a:t>
              </a:r>
            </a:p>
            <a:p>
              <a:pPr marL="514350" indent="-514350">
                <a:buAutoNum type="arabicPeriod"/>
              </a:pPr>
              <a:r>
                <a:rPr lang="de-DE" sz="2000" dirty="0" smtClean="0"/>
                <a:t>Umwandlung in </a:t>
              </a:r>
              <a:r>
                <a:rPr lang="de-DE" sz="2000" dirty="0" err="1" smtClean="0"/>
                <a:t>GeoJSON</a:t>
              </a:r>
              <a:r>
                <a:rPr lang="de-DE" sz="2000" dirty="0" smtClean="0"/>
                <a:t>-Datei</a:t>
              </a:r>
            </a:p>
            <a:p>
              <a:pPr marL="514350" indent="-514350">
                <a:buAutoNum type="arabicPeriod"/>
              </a:pPr>
              <a:r>
                <a:rPr lang="de-DE" sz="2000" dirty="0" smtClean="0"/>
                <a:t>Einbinden der </a:t>
              </a:r>
              <a:r>
                <a:rPr lang="de-DE" sz="2000" dirty="0" err="1" smtClean="0"/>
                <a:t>GeoJSON</a:t>
              </a:r>
              <a:r>
                <a:rPr lang="de-DE" sz="2000" dirty="0" smtClean="0"/>
                <a:t>-Datei in die </a:t>
              </a:r>
              <a:r>
                <a:rPr lang="de-DE" sz="2000" dirty="0" err="1" smtClean="0"/>
                <a:t>index.html</a:t>
              </a:r>
              <a:r>
                <a:rPr lang="de-DE" sz="2000" dirty="0" smtClean="0"/>
                <a:t>-Datei</a:t>
              </a:r>
            </a:p>
            <a:p>
              <a:pPr marL="514350" indent="-514350">
                <a:buAutoNum type="arabicPeriod"/>
              </a:pPr>
              <a:endParaRPr lang="de-DE" sz="2000" dirty="0" smtClean="0"/>
            </a:p>
            <a:p>
              <a:pPr marL="514350" indent="-514350">
                <a:buAutoNum type="arabicPeriod"/>
              </a:pPr>
              <a:r>
                <a:rPr lang="de-DE" sz="2000" dirty="0" err="1" smtClean="0"/>
                <a:t>Etappenselektor</a:t>
              </a:r>
              <a:endParaRPr lang="de-DE" sz="2000" dirty="0" smtClean="0"/>
            </a:p>
            <a:p>
              <a:pPr marL="514350" indent="-514350">
                <a:buAutoNum type="arabicPeriod"/>
              </a:pPr>
              <a:endParaRPr lang="de-DE" sz="2000" dirty="0"/>
            </a:p>
            <a:p>
              <a:pPr marL="514350" indent="-514350">
                <a:buAutoNum type="arabicPeriod"/>
              </a:pPr>
              <a:endParaRPr lang="de-DE" sz="2000" dirty="0" smtClean="0"/>
            </a:p>
            <a:p>
              <a:pPr marL="514350" indent="-514350">
                <a:buAutoNum type="arabicPeriod"/>
              </a:pPr>
              <a:endParaRPr lang="de-DE" sz="2000" dirty="0"/>
            </a:p>
            <a:p>
              <a:pPr marL="514350" indent="-514350">
                <a:buAutoNum type="arabicPeriod"/>
              </a:pPr>
              <a:endParaRPr lang="de-DE" sz="2000" dirty="0" smtClean="0"/>
            </a:p>
            <a:p>
              <a:pPr marL="514350" indent="-514350">
                <a:buAutoNum type="arabicPeriod"/>
              </a:pPr>
              <a:r>
                <a:rPr lang="de-DE" sz="2000" dirty="0" smtClean="0"/>
                <a:t>Streckendetails </a:t>
              </a:r>
            </a:p>
            <a:p>
              <a:pPr marL="514350" indent="-514350">
                <a:buAutoNum type="arabicPeriod"/>
              </a:pPr>
              <a:endParaRPr lang="de-DE" sz="2000" dirty="0" smtClean="0"/>
            </a:p>
            <a:p>
              <a:pPr marL="514350" indent="-514350">
                <a:buAutoNum type="arabicPeriod"/>
              </a:pPr>
              <a:endParaRPr lang="de-DE" sz="2000" dirty="0"/>
            </a:p>
            <a:p>
              <a:pPr marL="514350" indent="-514350">
                <a:buAutoNum type="arabicPeriod"/>
              </a:pPr>
              <a:endParaRPr lang="de-DE" sz="2000" dirty="0" smtClean="0"/>
            </a:p>
            <a:p>
              <a:pPr marL="514350" indent="-514350">
                <a:buAutoNum type="arabicPeriod"/>
              </a:pPr>
              <a:endParaRPr lang="de-DE" sz="2000" dirty="0"/>
            </a:p>
            <a:p>
              <a:pPr marL="514350" indent="-514350">
                <a:buAutoNum type="arabicPeriod"/>
              </a:pPr>
              <a:endParaRPr lang="de-DE" sz="2000" dirty="0" smtClean="0"/>
            </a:p>
            <a:p>
              <a:pPr marL="514350" indent="-514350">
                <a:buAutoNum type="arabicPeriod"/>
              </a:pPr>
              <a:endParaRPr lang="de-DE" sz="2000" dirty="0" smtClean="0"/>
            </a:p>
            <a:p>
              <a:pPr marL="514350" indent="-514350">
                <a:buAutoNum type="arabicPeriod"/>
              </a:pPr>
              <a:endParaRPr lang="de-DE" sz="2000" dirty="0" smtClean="0"/>
            </a:p>
            <a:p>
              <a:pPr marL="514350" indent="-514350">
                <a:buAutoNum type="arabicPeriod"/>
              </a:pPr>
              <a:endParaRPr lang="de-DE" sz="2000" dirty="0"/>
            </a:p>
          </p:txBody>
        </p:sp>
        <p:pic>
          <p:nvPicPr>
            <p:cNvPr id="8" name="Bild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7187" y="3412670"/>
              <a:ext cx="3987800" cy="254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7186" y="4065816"/>
              <a:ext cx="6451597" cy="11483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Bild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7186" y="5613276"/>
              <a:ext cx="2801259" cy="12005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0327-531D-774C-B527-99E91D84DC3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141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</Words>
  <Application>Microsoft Macintosh PowerPoint</Application>
  <PresentationFormat>Breitbild</PresentationFormat>
  <Paragraphs>90</Paragraphs>
  <Slides>18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Calibri</vt:lpstr>
      <vt:lpstr>Calibri Light</vt:lpstr>
      <vt:lpstr>Open Sans</vt:lpstr>
      <vt:lpstr>Wingdings</vt:lpstr>
      <vt:lpstr>Arial</vt:lpstr>
      <vt:lpstr>Office-Design</vt:lpstr>
      <vt:lpstr>Abschlussprojekt -  Aktiv durch Tirol </vt:lpstr>
      <vt:lpstr>Startseite</vt:lpstr>
      <vt:lpstr>Hintergrund</vt:lpstr>
      <vt:lpstr>Begrüßung - Confirm</vt:lpstr>
      <vt:lpstr>Menü</vt:lpstr>
      <vt:lpstr>Informationen</vt:lpstr>
      <vt:lpstr>Karte</vt:lpstr>
      <vt:lpstr>Bike Trail Tirol und KAT Wanderweg</vt:lpstr>
      <vt:lpstr>Wechselnde Etappeninfo + Streckendetails:</vt:lpstr>
      <vt:lpstr>Anpassung der Steilheit für Fahrradtour:</vt:lpstr>
      <vt:lpstr>Link in neuem Tab öffnen:</vt:lpstr>
      <vt:lpstr>Wetter Widget:</vt:lpstr>
      <vt:lpstr>Wetter Widget:</vt:lpstr>
      <vt:lpstr>Anpassung des Zoom-Levels </vt:lpstr>
      <vt:lpstr>Links ohne Unterstrich</vt:lpstr>
      <vt:lpstr>Lobster Two Schriftart </vt:lpstr>
      <vt:lpstr>Probleme und Verbesserungsvorschläge</vt:lpstr>
      <vt:lpstr>PowerPoint-Präsentation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Links ohne Unterstrich</dc:title>
  <dc:creator>Johannes Weber</dc:creator>
  <cp:lastModifiedBy>Johannes Weber</cp:lastModifiedBy>
  <cp:revision>12</cp:revision>
  <dcterms:created xsi:type="dcterms:W3CDTF">2017-06-21T06:31:08Z</dcterms:created>
  <dcterms:modified xsi:type="dcterms:W3CDTF">2017-06-21T11:44:11Z</dcterms:modified>
</cp:coreProperties>
</file>